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Segoe UI"/>
        <a:ea typeface="Segoe UI"/>
        <a:cs typeface="Segoe UI"/>
        <a:sym typeface="Segoe U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Segoe UI"/>
        <a:ea typeface="Segoe UI"/>
        <a:cs typeface="Segoe UI"/>
        <a:sym typeface="Segoe U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Segoe UI"/>
        <a:ea typeface="Segoe UI"/>
        <a:cs typeface="Segoe UI"/>
        <a:sym typeface="Segoe U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Segoe UI"/>
        <a:ea typeface="Segoe UI"/>
        <a:cs typeface="Segoe UI"/>
        <a:sym typeface="Segoe U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Segoe UI"/>
        <a:ea typeface="Segoe UI"/>
        <a:cs typeface="Segoe UI"/>
        <a:sym typeface="Segoe U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Segoe UI"/>
        <a:ea typeface="Segoe UI"/>
        <a:cs typeface="Segoe UI"/>
        <a:sym typeface="Segoe U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Segoe UI"/>
        <a:ea typeface="Segoe UI"/>
        <a:cs typeface="Segoe UI"/>
        <a:sym typeface="Segoe U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Segoe UI"/>
        <a:ea typeface="Segoe UI"/>
        <a:cs typeface="Segoe UI"/>
        <a:sym typeface="Segoe U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Segoe UI"/>
        <a:ea typeface="Segoe UI"/>
        <a:cs typeface="Segoe UI"/>
        <a:sym typeface="Segoe U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egoe UI"/>
          <a:ea typeface="Segoe UI"/>
          <a:cs typeface="Segoe UI"/>
        </a:font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Segoe UI"/>
          <a:ea typeface="Segoe UI"/>
          <a:cs typeface="Segoe UI"/>
        </a:font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egoe UI"/>
          <a:ea typeface="Segoe UI"/>
          <a:cs typeface="Segoe UI"/>
        </a:font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egoe UI"/>
          <a:ea typeface="Segoe UI"/>
          <a:cs typeface="Segoe UI"/>
        </a:font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egoe UI"/>
          <a:ea typeface="Segoe UI"/>
          <a:cs typeface="Segoe UI"/>
        </a:font>
        <a:srgbClr val="26262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D3D8"/>
          </a:solidFill>
        </a:fill>
      </a:tcStyle>
    </a:wholeTbl>
    <a:band2H>
      <a:tcTxStyle/>
      <a:tcStyle>
        <a:tcBdr/>
        <a:fill>
          <a:solidFill>
            <a:srgbClr val="F5EAED"/>
          </a:solidFill>
        </a:fill>
      </a:tcStyle>
    </a:band2H>
    <a:firstCol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egoe UI"/>
          <a:ea typeface="Segoe UI"/>
          <a:cs typeface="Segoe UI"/>
        </a:font>
        <a:srgbClr val="26262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CACC"/>
          </a:solidFill>
        </a:fill>
      </a:tcStyle>
    </a:wholeTbl>
    <a:band2H>
      <a:tcTxStyle/>
      <a:tcStyle>
        <a:tcBdr/>
        <a:fill>
          <a:solidFill>
            <a:srgbClr val="F0E6E7"/>
          </a:solidFill>
        </a:fill>
      </a:tcStyle>
    </a:band2H>
    <a:firstCol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egoe UI"/>
          <a:ea typeface="Segoe UI"/>
          <a:cs typeface="Segoe UI"/>
        </a:font>
        <a:srgbClr val="26262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1E2"/>
          </a:solidFill>
        </a:fill>
      </a:tcStyle>
    </a:wholeTbl>
    <a:band2H>
      <a:tcTxStyle/>
      <a:tcStyle>
        <a:tcBdr/>
        <a:fill>
          <a:solidFill>
            <a:srgbClr val="F0F1F1"/>
          </a:solidFill>
        </a:fill>
      </a:tcStyle>
    </a:band2H>
    <a:firstCol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egoe UI"/>
          <a:ea typeface="Segoe UI"/>
          <a:cs typeface="Segoe UI"/>
        </a:font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62626"/>
              </a:solidFill>
              <a:prstDash val="solid"/>
              <a:round/>
            </a:ln>
          </a:top>
          <a:bottom>
            <a:ln w="254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62626"/>
              </a:solidFill>
              <a:prstDash val="solid"/>
              <a:round/>
            </a:ln>
          </a:top>
          <a:bottom>
            <a:ln w="25400" cap="flat">
              <a:solidFill>
                <a:srgbClr val="26262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egoe UI"/>
          <a:ea typeface="Segoe UI"/>
          <a:cs typeface="Segoe UI"/>
        </a:font>
        <a:srgbClr val="26262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62626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62626"/>
          </a:solidFill>
        </a:fill>
      </a:tcStyle>
    </a:lastRow>
    <a:firstRow>
      <a:tcTxStyle b="on" i="off">
        <a:font>
          <a:latin typeface="Segoe UI"/>
          <a:ea typeface="Segoe UI"/>
          <a:cs typeface="Segoe U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6262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3" descr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Box 6"/>
          <p:cNvSpPr txBox="1"/>
          <p:nvPr/>
        </p:nvSpPr>
        <p:spPr>
          <a:xfrm>
            <a:off x="8711505" y="471164"/>
            <a:ext cx="3260430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FFFFFF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pPr>
            <a:r>
              <a:t>Digital Transformation. 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Accelerated. Secured.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6494" y="2412171"/>
            <a:ext cx="11174645" cy="8611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6000" b="1" spc="-60">
                <a:solidFill>
                  <a:srgbClr val="FFFFFF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  <a:lvl2pPr marL="0" indent="457200">
              <a:buSzTx/>
              <a:buFontTx/>
              <a:buNone/>
              <a:defRPr sz="6000" b="1" spc="-60">
                <a:solidFill>
                  <a:srgbClr val="FFFFFF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2pPr>
            <a:lvl3pPr marL="0" indent="914400">
              <a:buSzTx/>
              <a:buFontTx/>
              <a:buNone/>
              <a:defRPr sz="6000" b="1" spc="-60">
                <a:solidFill>
                  <a:srgbClr val="FFFFFF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3pPr>
            <a:lvl4pPr marL="0" indent="1371600">
              <a:buSzTx/>
              <a:buFontTx/>
              <a:buNone/>
              <a:defRPr sz="6000" b="1" spc="-60">
                <a:solidFill>
                  <a:srgbClr val="FFFFFF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4pPr>
            <a:lvl5pPr marL="0" indent="1828800">
              <a:buSzTx/>
              <a:buFontTx/>
              <a:buNone/>
              <a:defRPr sz="6000" b="1" spc="-60">
                <a:solidFill>
                  <a:srgbClr val="FFFFFF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5pPr>
          </a:lstStyle>
          <a:p>
            <a:r>
              <a:t>Header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1" hasCustomPrompt="1"/>
          </p:nvPr>
        </p:nvSpPr>
        <p:spPr>
          <a:xfrm>
            <a:off x="466493" y="3321118"/>
            <a:ext cx="11174646" cy="596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758951">
              <a:spcBef>
                <a:spcPts val="800"/>
              </a:spcBef>
              <a:buSzTx/>
              <a:buFontTx/>
              <a:buNone/>
              <a:defRPr sz="3320" spc="-83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Subheader</a:t>
            </a:r>
          </a:p>
        </p:txBody>
      </p:sp>
      <p:sp>
        <p:nvSpPr>
          <p:cNvPr id="23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96388" y="5492922"/>
            <a:ext cx="5599611" cy="332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8509" defTabSz="612648">
              <a:spcBef>
                <a:spcPts val="600"/>
              </a:spcBef>
              <a:buSzTx/>
              <a:buFontTx/>
              <a:buNone/>
              <a:defRPr sz="1608" b="1">
                <a:solidFill>
                  <a:srgbClr val="FFFFFF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r>
              <a:t>Name</a:t>
            </a:r>
          </a:p>
        </p:txBody>
      </p:sp>
      <p:sp>
        <p:nvSpPr>
          <p:cNvPr id="24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496388" y="5868711"/>
            <a:ext cx="5599611" cy="332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11557" defTabSz="832104">
              <a:spcBef>
                <a:spcPts val="900"/>
              </a:spcBef>
              <a:buSzTx/>
              <a:buFontTx/>
              <a:buNone/>
              <a:defRPr sz="1638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Position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95235" y="6356350"/>
            <a:ext cx="330211" cy="307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Рисунок 2" descr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863" y="-2"/>
            <a:ext cx="4663930" cy="620077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Прямоугольник 3"/>
          <p:cNvSpPr/>
          <p:nvPr/>
        </p:nvSpPr>
        <p:spPr>
          <a:xfrm>
            <a:off x="7535863" y="-2"/>
            <a:ext cx="4663930" cy="6200776"/>
          </a:xfrm>
          <a:prstGeom prst="rect">
            <a:avLst/>
          </a:prstGeom>
          <a:gradFill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000">
                <a:solidFill>
                  <a:srgbClr val="B01736"/>
                </a:solidFill>
              </a:defRPr>
            </a:pPr>
            <a:endParaRPr/>
          </a:p>
        </p:txBody>
      </p:sp>
      <p:pic>
        <p:nvPicPr>
          <p:cNvPr id="136" name="Рисунок 4" descr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059" y="447601"/>
            <a:ext cx="2189163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0330" y="1656521"/>
            <a:ext cx="6506819" cy="45442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marL="714375" indent="-257175"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marL="1208314" indent="-293914"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marL="1714500" indent="-342900"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marL="2122714" indent="-293914"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Bullet 1 level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8" name="Header"/>
          <p:cNvSpPr txBox="1">
            <a:spLocks noGrp="1"/>
          </p:cNvSpPr>
          <p:nvPr>
            <p:ph type="title" hasCustomPrompt="1"/>
          </p:nvPr>
        </p:nvSpPr>
        <p:spPr>
          <a:xfrm>
            <a:off x="488875" y="444640"/>
            <a:ext cx="6508274" cy="509518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chemeClr val="accent1">
                        <a:alpha val="90000"/>
                      </a:schemeClr>
                    </a:gs>
                  </a:gsLst>
                  <a:lin ang="8100000" scaled="0"/>
                </a:gradFill>
              </a:defRPr>
            </a:lvl1pPr>
          </a:lstStyle>
          <a:p>
            <a:r>
              <a:t>Header</a:t>
            </a:r>
          </a:p>
        </p:txBody>
      </p:sp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on the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34319" y="1656521"/>
            <a:ext cx="6506820" cy="45442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marL="714375" indent="-257175"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marL="1208314" indent="-293914"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marL="1714500" indent="-342900"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marL="2122714" indent="-293914"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Bullet 1 level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50" name="Рисунок 8" descr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4656138" cy="620077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Прямоугольник 10"/>
          <p:cNvSpPr/>
          <p:nvPr/>
        </p:nvSpPr>
        <p:spPr>
          <a:xfrm>
            <a:off x="-1" y="-8958"/>
            <a:ext cx="4656139" cy="6209734"/>
          </a:xfrm>
          <a:prstGeom prst="rect">
            <a:avLst/>
          </a:prstGeom>
          <a:gradFill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000">
                <a:solidFill>
                  <a:srgbClr val="B01736"/>
                </a:solidFill>
              </a:defRPr>
            </a:pPr>
            <a:endParaRPr/>
          </a:p>
        </p:txBody>
      </p:sp>
      <p:sp>
        <p:nvSpPr>
          <p:cNvPr id="152" name="Header"/>
          <p:cNvSpPr txBox="1">
            <a:spLocks noGrp="1"/>
          </p:cNvSpPr>
          <p:nvPr>
            <p:ph type="title" hasCustomPrompt="1"/>
          </p:nvPr>
        </p:nvSpPr>
        <p:spPr>
          <a:xfrm>
            <a:off x="5134319" y="444640"/>
            <a:ext cx="4036185" cy="509518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chemeClr val="accent1">
                        <a:alpha val="90000"/>
                      </a:schemeClr>
                    </a:gs>
                  </a:gsLst>
                  <a:lin ang="8100000" scaled="0"/>
                </a:gradFill>
              </a:defRPr>
            </a:lvl1pPr>
          </a:lstStyle>
          <a:p>
            <a:r>
              <a:t>Header</a:t>
            </a:r>
          </a:p>
        </p:txBody>
      </p:sp>
      <p:sp>
        <p:nvSpPr>
          <p:cNvPr id="1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on top_B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Рисунок 10" descr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" y="0"/>
            <a:ext cx="12189137" cy="314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Header"/>
          <p:cNvSpPr txBox="1">
            <a:spLocks noGrp="1"/>
          </p:cNvSpPr>
          <p:nvPr>
            <p:ph type="title" hasCustomPrompt="1"/>
          </p:nvPr>
        </p:nvSpPr>
        <p:spPr>
          <a:xfrm>
            <a:off x="481358" y="850260"/>
            <a:ext cx="11159781" cy="886170"/>
          </a:xfrm>
          <a:prstGeom prst="rect">
            <a:avLst/>
          </a:prstGeom>
        </p:spPr>
        <p:txBody>
          <a:bodyPr anchor="t"/>
          <a:lstStyle>
            <a:lvl1pPr algn="l">
              <a:defRPr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chemeClr val="accent1">
                        <a:alpha val="90000"/>
                      </a:schemeClr>
                    </a:gs>
                  </a:gsLst>
                  <a:lin ang="8100000" scaled="0"/>
                </a:gradFill>
              </a:defRPr>
            </a:lvl1pPr>
          </a:lstStyle>
          <a:p>
            <a:r>
              <a:t>Header</a:t>
            </a:r>
          </a:p>
        </p:txBody>
      </p:sp>
      <p:sp>
        <p:nvSpPr>
          <p:cNvPr id="165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81358" y="3599465"/>
            <a:ext cx="11159781" cy="26013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SzTx/>
              <a:buFontTx/>
              <a:buNone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marL="628650" indent="-171450">
              <a:lnSpc>
                <a:spcPct val="110000"/>
              </a:lnSpc>
              <a:buFontTx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marL="1120139" indent="-205739">
              <a:lnSpc>
                <a:spcPct val="110000"/>
              </a:lnSpc>
              <a:buFontTx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marL="1600200" indent="-228600">
              <a:lnSpc>
                <a:spcPct val="110000"/>
              </a:lnSpc>
              <a:buFontTx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marL="2057400" indent="-228600">
              <a:lnSpc>
                <a:spcPct val="110000"/>
              </a:lnSpc>
              <a:buFontTx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6" name="Рисунок 11" descr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4629"/>
            <a:ext cx="2189162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5"/>
          <a:srcRect t="9816" b="15950"/>
          <a:stretch>
            <a:fillRect/>
          </a:stretch>
        </p:blipFill>
        <p:spPr>
          <a:xfrm>
            <a:off x="0" y="-2"/>
            <a:ext cx="12215132" cy="315402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Прямоугольник 8"/>
          <p:cNvSpPr/>
          <p:nvPr/>
        </p:nvSpPr>
        <p:spPr>
          <a:xfrm>
            <a:off x="-11566" y="-1"/>
            <a:ext cx="12215132" cy="3167666"/>
          </a:xfrm>
          <a:prstGeom prst="rect">
            <a:avLst/>
          </a:prstGeom>
          <a:gradFill>
            <a:gsLst>
              <a:gs pos="0">
                <a:srgbClr val="B01736">
                  <a:alpha val="80000"/>
                </a:srgbClr>
              </a:gs>
              <a:gs pos="100000">
                <a:srgbClr val="0070C0">
                  <a:alpha val="64999"/>
                </a:srgbClr>
              </a:gs>
            </a:gsLst>
            <a:lin ang="189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000">
                <a:solidFill>
                  <a:srgbClr val="B01736"/>
                </a:solidFill>
              </a:defRPr>
            </a:pPr>
            <a:endParaRPr/>
          </a:p>
        </p:txBody>
      </p:sp>
      <p:sp>
        <p:nvSpPr>
          <p:cNvPr id="179" name="Header"/>
          <p:cNvSpPr txBox="1">
            <a:spLocks noGrp="1"/>
          </p:cNvSpPr>
          <p:nvPr>
            <p:ph type="title" hasCustomPrompt="1"/>
          </p:nvPr>
        </p:nvSpPr>
        <p:spPr>
          <a:xfrm>
            <a:off x="481358" y="850260"/>
            <a:ext cx="11159781" cy="872918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r>
              <a:t>Header</a:t>
            </a:r>
          </a:p>
        </p:txBody>
      </p:sp>
      <p:sp>
        <p:nvSpPr>
          <p:cNvPr id="180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81358" y="3595639"/>
            <a:ext cx="11159781" cy="2605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SzTx/>
              <a:buFontTx/>
              <a:buNone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marL="628650" indent="-171450">
              <a:lnSpc>
                <a:spcPct val="110000"/>
              </a:lnSpc>
              <a:buFontTx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marL="1120139" indent="-205739">
              <a:lnSpc>
                <a:spcPct val="110000"/>
              </a:lnSpc>
              <a:buFontTx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marL="1600200" indent="-228600">
              <a:lnSpc>
                <a:spcPct val="110000"/>
              </a:lnSpc>
              <a:buFontTx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marL="2057400" indent="-228600">
              <a:lnSpc>
                <a:spcPct val="110000"/>
              </a:lnSpc>
              <a:buFontTx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1" name="Рисунок 9" descr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3434" y="447601"/>
            <a:ext cx="2189163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header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header</a:t>
            </a:r>
          </a:p>
        </p:txBody>
      </p:sp>
      <p:sp>
        <p:nvSpPr>
          <p:cNvPr id="1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Рисунок 4" descr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header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header</a:t>
            </a:r>
          </a:p>
        </p:txBody>
      </p:sp>
      <p:pic>
        <p:nvPicPr>
          <p:cNvPr id="202" name="Рисунок 5" descr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3434" y="447601"/>
            <a:ext cx="2189163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Рисунок 6" descr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lide header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header</a:t>
            </a:r>
          </a:p>
        </p:txBody>
      </p:sp>
      <p:pic>
        <p:nvPicPr>
          <p:cNvPr id="215" name="Рисунок 5" descr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3434" y="447601"/>
            <a:ext cx="2189163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Рисунок 4" descr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header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header</a:t>
            </a:r>
          </a:p>
        </p:txBody>
      </p:sp>
      <p:pic>
        <p:nvPicPr>
          <p:cNvPr id="228" name="Рисунок 5" descr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3434" y="447601"/>
            <a:ext cx="2189163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Рисунок 6" descr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lide header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header</a:t>
            </a:r>
          </a:p>
        </p:txBody>
      </p:sp>
      <p:pic>
        <p:nvPicPr>
          <p:cNvPr id="241" name="Рисунок 5" descr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3434" y="447601"/>
            <a:ext cx="2189163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estions and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Рисунок 7" descr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488875" y="1656521"/>
            <a:ext cx="11152262" cy="4544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marL="714375" indent="-257175"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marL="1208314" indent="-293914"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marL="1714500" indent="-342900"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marL="2171700" indent="-342900"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Bullet 1 level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Header"/>
          <p:cNvSpPr txBox="1">
            <a:spLocks noGrp="1"/>
          </p:cNvSpPr>
          <p:nvPr>
            <p:ph type="title" hasCustomPrompt="1"/>
          </p:nvPr>
        </p:nvSpPr>
        <p:spPr>
          <a:xfrm>
            <a:off x="488875" y="444640"/>
            <a:ext cx="8681630" cy="509518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chemeClr val="accent1">
                        <a:alpha val="90000"/>
                      </a:schemeClr>
                    </a:gs>
                  </a:gsLst>
                  <a:lin ang="8100000" scaled="0"/>
                </a:gradFill>
              </a:defRPr>
            </a:lvl1pPr>
          </a:lstStyle>
          <a:p>
            <a:r>
              <a:t>Header</a:t>
            </a:r>
          </a:p>
        </p:txBody>
      </p:sp>
      <p:sp>
        <p:nvSpPr>
          <p:cNvPr id="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95235" y="6356350"/>
            <a:ext cx="330211" cy="307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Рисунок 3" descr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70" cy="12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800" b="0">
                <a:solidFill>
                  <a:srgbClr val="D2213D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1270" cy="12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76748" y="6356350"/>
            <a:ext cx="167185" cy="15686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262626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70" cy="12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800" b="0">
                <a:solidFill>
                  <a:srgbClr val="D2213D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1270" cy="12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76748" y="6356350"/>
            <a:ext cx="167185" cy="15686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rgbClr val="262626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Header"/>
          <p:cNvSpPr txBox="1">
            <a:spLocks noGrp="1"/>
          </p:cNvSpPr>
          <p:nvPr>
            <p:ph type="title" hasCustomPrompt="1"/>
          </p:nvPr>
        </p:nvSpPr>
        <p:spPr>
          <a:xfrm>
            <a:off x="488875" y="444640"/>
            <a:ext cx="8681630" cy="509518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chemeClr val="accent1">
                        <a:alpha val="90000"/>
                      </a:schemeClr>
                    </a:gs>
                  </a:gsLst>
                  <a:lin ang="8100000" scaled="0"/>
                </a:gradFill>
              </a:defRPr>
            </a:lvl1pPr>
          </a:lstStyle>
          <a:p>
            <a:r>
              <a:t>Header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488873" y="1656521"/>
            <a:ext cx="11152264" cy="45442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SzTx/>
              <a:buFontTx/>
              <a:buNone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marL="628650" indent="-171450">
              <a:lnSpc>
                <a:spcPct val="110000"/>
              </a:lnSpc>
              <a:buFontTx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marL="1120139" indent="-205739">
              <a:lnSpc>
                <a:spcPct val="110000"/>
              </a:lnSpc>
              <a:buFontTx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marL="1600200" indent="-228600">
              <a:lnSpc>
                <a:spcPct val="110000"/>
              </a:lnSpc>
              <a:buFontTx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marL="2057400" indent="-228600">
              <a:lnSpc>
                <a:spcPct val="110000"/>
              </a:lnSpc>
              <a:buFontTx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95235" y="6356350"/>
            <a:ext cx="330211" cy="307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_header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Header2 lines"/>
          <p:cNvSpPr txBox="1">
            <a:spLocks noGrp="1"/>
          </p:cNvSpPr>
          <p:nvPr>
            <p:ph type="title" hasCustomPrompt="1"/>
          </p:nvPr>
        </p:nvSpPr>
        <p:spPr>
          <a:xfrm>
            <a:off x="488875" y="444640"/>
            <a:ext cx="8681630" cy="1079360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chemeClr val="accent1">
                        <a:alpha val="90000"/>
                      </a:schemeClr>
                    </a:gs>
                  </a:gsLst>
                  <a:lin ang="8100000" scaled="0"/>
                </a:gradFill>
              </a:defRPr>
            </a:lvl1pPr>
          </a:lstStyle>
          <a:p>
            <a:r>
              <a:t>Header2 lines</a:t>
            </a:r>
          </a:p>
        </p:txBody>
      </p:sp>
      <p:sp>
        <p:nvSpPr>
          <p:cNvPr id="6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488875" y="1656521"/>
            <a:ext cx="11152263" cy="4544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latin typeface="Segoe UI"/>
                <a:ea typeface="Segoe UI"/>
                <a:cs typeface="Segoe UI"/>
                <a:sym typeface="Segoe UI"/>
              </a:defRPr>
            </a:lvl1pPr>
            <a:lvl2pPr marL="714375" indent="-257175">
              <a:lnSpc>
                <a:spcPct val="100000"/>
              </a:lnSpc>
              <a:defRPr sz="1800">
                <a:latin typeface="Segoe UI"/>
                <a:ea typeface="Segoe UI"/>
                <a:cs typeface="Segoe UI"/>
                <a:sym typeface="Segoe UI"/>
              </a:defRPr>
            </a:lvl2pPr>
            <a:lvl3pPr marL="1208314" indent="-293914">
              <a:lnSpc>
                <a:spcPct val="100000"/>
              </a:lnSpc>
              <a:defRPr sz="1800">
                <a:latin typeface="Segoe UI"/>
                <a:ea typeface="Segoe UI"/>
                <a:cs typeface="Segoe UI"/>
                <a:sym typeface="Segoe UI"/>
              </a:defRPr>
            </a:lvl3pPr>
            <a:lvl4pPr marL="1714500" indent="-342900">
              <a:lnSpc>
                <a:spcPct val="100000"/>
              </a:lnSpc>
              <a:defRPr sz="1800">
                <a:latin typeface="Segoe UI"/>
                <a:ea typeface="Segoe UI"/>
                <a:cs typeface="Segoe UI"/>
                <a:sym typeface="Segoe UI"/>
              </a:defRPr>
            </a:lvl4pPr>
            <a:lvl5pPr marL="0" indent="1828800">
              <a:lnSpc>
                <a:spcPct val="100000"/>
              </a:lnSpc>
              <a:buSzTx/>
              <a:buNone/>
              <a:defRPr sz="1800"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Content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95235" y="6356350"/>
            <a:ext cx="330211" cy="307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Header"/>
          <p:cNvSpPr txBox="1">
            <a:spLocks noGrp="1"/>
          </p:cNvSpPr>
          <p:nvPr>
            <p:ph type="title" hasCustomPrompt="1"/>
          </p:nvPr>
        </p:nvSpPr>
        <p:spPr>
          <a:xfrm>
            <a:off x="488875" y="444640"/>
            <a:ext cx="8681630" cy="509518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chemeClr val="accent1">
                        <a:alpha val="90000"/>
                      </a:schemeClr>
                    </a:gs>
                  </a:gsLst>
                  <a:lin ang="8100000" scaled="0"/>
                </a:gradFill>
              </a:defRPr>
            </a:lvl1pPr>
          </a:lstStyle>
          <a:p>
            <a:r>
              <a:t>Header</a:t>
            </a:r>
          </a:p>
        </p:txBody>
      </p:sp>
      <p:sp>
        <p:nvSpPr>
          <p:cNvPr id="72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88875" y="1656521"/>
            <a:ext cx="5328830" cy="4544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latin typeface="Segoe UI"/>
                <a:ea typeface="Segoe UI"/>
                <a:cs typeface="Segoe UI"/>
                <a:sym typeface="Segoe UI"/>
              </a:defRPr>
            </a:lvl1pPr>
            <a:lvl2pPr marL="714375" indent="-257175">
              <a:lnSpc>
                <a:spcPct val="100000"/>
              </a:lnSpc>
              <a:defRPr sz="1800">
                <a:latin typeface="Segoe UI"/>
                <a:ea typeface="Segoe UI"/>
                <a:cs typeface="Segoe UI"/>
                <a:sym typeface="Segoe UI"/>
              </a:defRPr>
            </a:lvl2pPr>
            <a:lvl3pPr marL="1208314" indent="-293914">
              <a:lnSpc>
                <a:spcPct val="100000"/>
              </a:lnSpc>
              <a:defRPr sz="1800">
                <a:latin typeface="Segoe UI"/>
                <a:ea typeface="Segoe UI"/>
                <a:cs typeface="Segoe UI"/>
                <a:sym typeface="Segoe UI"/>
              </a:defRPr>
            </a:lvl3pPr>
            <a:lvl4pPr marL="1714500" indent="-342900">
              <a:lnSpc>
                <a:spcPct val="100000"/>
              </a:lnSpc>
              <a:defRPr sz="1800">
                <a:latin typeface="Segoe UI"/>
                <a:ea typeface="Segoe UI"/>
                <a:cs typeface="Segoe UI"/>
                <a:sym typeface="Segoe UI"/>
              </a:defRPr>
            </a:lvl4pPr>
            <a:lvl5pPr marL="0" indent="1828800">
              <a:lnSpc>
                <a:spcPct val="100000"/>
              </a:lnSpc>
              <a:buSzTx/>
              <a:buNone/>
              <a:defRPr sz="1800"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Content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95235" y="6356350"/>
            <a:ext cx="330211" cy="307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Header"/>
          <p:cNvSpPr txBox="1">
            <a:spLocks noGrp="1"/>
          </p:cNvSpPr>
          <p:nvPr>
            <p:ph type="title" hasCustomPrompt="1"/>
          </p:nvPr>
        </p:nvSpPr>
        <p:spPr>
          <a:xfrm>
            <a:off x="488875" y="444640"/>
            <a:ext cx="8681630" cy="509518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chemeClr val="accent1">
                        <a:alpha val="90000"/>
                      </a:schemeClr>
                    </a:gs>
                  </a:gsLst>
                  <a:lin ang="8100000" scaled="0"/>
                </a:gradFill>
              </a:defRPr>
            </a:lvl1pPr>
          </a:lstStyle>
          <a:p>
            <a:r>
              <a:t>Header</a:t>
            </a:r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Header"/>
          <p:cNvSpPr txBox="1">
            <a:spLocks noGrp="1"/>
          </p:cNvSpPr>
          <p:nvPr>
            <p:ph type="title" hasCustomPrompt="1"/>
          </p:nvPr>
        </p:nvSpPr>
        <p:spPr>
          <a:xfrm>
            <a:off x="488875" y="444640"/>
            <a:ext cx="8681630" cy="509518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chemeClr val="accent1">
                        <a:alpha val="90000"/>
                      </a:schemeClr>
                    </a:gs>
                  </a:gsLst>
                  <a:lin ang="8100000" scaled="0"/>
                </a:gradFill>
              </a:defRPr>
            </a:lvl1pPr>
          </a:lstStyle>
          <a:p>
            <a:r>
              <a:t>Header</a:t>
            </a:r>
          </a:p>
        </p:txBody>
      </p:sp>
      <p:sp>
        <p:nvSpPr>
          <p:cNvPr id="95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88875" y="1033668"/>
            <a:ext cx="11152263" cy="477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SzTx/>
              <a:buFontTx/>
              <a:buNone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  <a:lvl2pPr marL="0" indent="457200">
              <a:lnSpc>
                <a:spcPct val="110000"/>
              </a:lnSpc>
              <a:buSzTx/>
              <a:buFontTx/>
              <a:buNone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2pPr>
            <a:lvl3pPr marL="0" indent="914400">
              <a:lnSpc>
                <a:spcPct val="110000"/>
              </a:lnSpc>
              <a:buSzTx/>
              <a:buFontTx/>
              <a:buNone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3pPr>
            <a:lvl4pPr marL="0" indent="1371600">
              <a:lnSpc>
                <a:spcPct val="110000"/>
              </a:lnSpc>
              <a:buSzTx/>
              <a:buFontTx/>
              <a:buNone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4pPr>
            <a:lvl5pPr marL="0" indent="1828800">
              <a:lnSpc>
                <a:spcPct val="110000"/>
              </a:lnSpc>
              <a:buSzTx/>
              <a:buFontTx/>
              <a:buNone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5pPr>
          </a:lstStyle>
          <a:p>
            <a:r>
              <a:t>Subheader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Header"/>
          <p:cNvSpPr txBox="1">
            <a:spLocks noGrp="1"/>
          </p:cNvSpPr>
          <p:nvPr>
            <p:ph type="title" hasCustomPrompt="1"/>
          </p:nvPr>
        </p:nvSpPr>
        <p:spPr>
          <a:xfrm>
            <a:off x="488875" y="444640"/>
            <a:ext cx="8681630" cy="509518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chemeClr val="accent1">
                        <a:alpha val="90000"/>
                      </a:schemeClr>
                    </a:gs>
                  </a:gsLst>
                  <a:lin ang="8100000" scaled="0"/>
                </a:gradFill>
              </a:defRPr>
            </a:lvl1pPr>
          </a:lstStyle>
          <a:p>
            <a:r>
              <a:t>Header</a:t>
            </a:r>
          </a:p>
        </p:txBody>
      </p:sp>
      <p:sp>
        <p:nvSpPr>
          <p:cNvPr id="107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88875" y="1033668"/>
            <a:ext cx="11152263" cy="477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SzTx/>
              <a:buFontTx/>
              <a:buNone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  <a:lvl2pPr marL="0" indent="457200">
              <a:lnSpc>
                <a:spcPct val="110000"/>
              </a:lnSpc>
              <a:buSzTx/>
              <a:buFontTx/>
              <a:buNone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2pPr>
            <a:lvl3pPr marL="0" indent="914400">
              <a:lnSpc>
                <a:spcPct val="110000"/>
              </a:lnSpc>
              <a:buSzTx/>
              <a:buFontTx/>
              <a:buNone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3pPr>
            <a:lvl4pPr marL="0" indent="1371600">
              <a:lnSpc>
                <a:spcPct val="110000"/>
              </a:lnSpc>
              <a:buSzTx/>
              <a:buFontTx/>
              <a:buNone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4pPr>
            <a:lvl5pPr marL="0" indent="1828800">
              <a:lnSpc>
                <a:spcPct val="110000"/>
              </a:lnSpc>
              <a:buSzTx/>
              <a:buFontTx/>
              <a:buNone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5pPr>
          </a:lstStyle>
          <a:p>
            <a:r>
              <a:t>Subheader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65388" y="1033670"/>
            <a:ext cx="3400693" cy="4664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SzTx/>
              <a:buFontTx/>
              <a:buNone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  <a:lvl2pPr marL="628650" indent="-171450">
              <a:lnSpc>
                <a:spcPct val="110000"/>
              </a:lnSpc>
              <a:buFontTx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2pPr>
            <a:lvl3pPr marL="1120139" indent="-205739">
              <a:lnSpc>
                <a:spcPct val="110000"/>
              </a:lnSpc>
              <a:buFontTx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3pPr>
            <a:lvl4pPr marL="1600200" indent="-228600">
              <a:lnSpc>
                <a:spcPct val="110000"/>
              </a:lnSpc>
              <a:buFontTx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4pPr>
            <a:lvl5pPr marL="2057400" indent="-228600">
              <a:lnSpc>
                <a:spcPct val="110000"/>
              </a:lnSpc>
              <a:buFontTx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5pPr>
          </a:lstStyle>
          <a:p>
            <a:r>
              <a:t>Subheader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8240445" y="1033668"/>
            <a:ext cx="3400693" cy="466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SzTx/>
              <a:buFontTx/>
              <a:buNone/>
              <a:defRPr sz="1800" b="1">
                <a:solidFill>
                  <a:srgbClr val="3C3C3C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r>
              <a:t>Subheader</a:t>
            </a:r>
          </a:p>
        </p:txBody>
      </p:sp>
      <p:sp>
        <p:nvSpPr>
          <p:cNvPr id="120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490331" y="1656521"/>
            <a:ext cx="3400693" cy="45442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Bullet 1 level
Bullet 2 level
Bullet 3 level
Bullet 4 level</a:t>
            </a:r>
          </a:p>
        </p:txBody>
      </p:sp>
      <p:sp>
        <p:nvSpPr>
          <p:cNvPr id="121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4365388" y="1656521"/>
            <a:ext cx="3400693" cy="45442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Bullet 1 level
Bullet 2 level
Bullet 3 level
Bullet 4 level</a:t>
            </a:r>
          </a:p>
        </p:txBody>
      </p:sp>
      <p:sp>
        <p:nvSpPr>
          <p:cNvPr id="122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8240445" y="1656520"/>
            <a:ext cx="3400693" cy="45442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5C5C5C"/>
              </a:buClr>
              <a:buFontTx/>
              <a:buChar char="▪"/>
              <a:defRPr sz="1800">
                <a:solidFill>
                  <a:srgbClr val="3C3C3C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Bullet 1 level
Bullet 2 level
Bullet 3 level
Bullet 4 level</a:t>
            </a:r>
          </a:p>
        </p:txBody>
      </p:sp>
      <p:sp>
        <p:nvSpPr>
          <p:cNvPr id="123" name="Header"/>
          <p:cNvSpPr txBox="1">
            <a:spLocks noGrp="1"/>
          </p:cNvSpPr>
          <p:nvPr>
            <p:ph type="title" hasCustomPrompt="1"/>
          </p:nvPr>
        </p:nvSpPr>
        <p:spPr>
          <a:xfrm>
            <a:off x="488875" y="444640"/>
            <a:ext cx="8681630" cy="509518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chemeClr val="accent1">
                        <a:alpha val="90000"/>
                      </a:schemeClr>
                    </a:gs>
                  </a:gsLst>
                  <a:lin ang="8100000" scaled="0"/>
                </a:gradFill>
              </a:defRPr>
            </a:lvl1pPr>
          </a:lstStyle>
          <a:p>
            <a:r>
              <a:t>Header</a:t>
            </a:r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Рисунок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44726" y="6379981"/>
            <a:ext cx="1286046" cy="252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4" descr="Рисунок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8882" y="6397678"/>
            <a:ext cx="1519108" cy="2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1" descr="Рисунок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21593" y="447871"/>
            <a:ext cx="2189162" cy="66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10" descr="Рисунок 1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header"/>
          <p:cNvSpPr txBox="1">
            <a:spLocks noGrp="1"/>
          </p:cNvSpPr>
          <p:nvPr>
            <p:ph type="title" hasCustomPrompt="1"/>
          </p:nvPr>
        </p:nvSpPr>
        <p:spPr>
          <a:xfrm>
            <a:off x="587375" y="2795047"/>
            <a:ext cx="11053764" cy="126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Slide header</a:t>
            </a:r>
          </a:p>
        </p:txBody>
      </p:sp>
      <p:pic>
        <p:nvPicPr>
          <p:cNvPr id="7" name="Рисунок 12" descr="Рисунок 1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13434" y="447601"/>
            <a:ext cx="2189163" cy="6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51464" y="6356350"/>
            <a:ext cx="330211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FFFFFF"/>
          </a:solidFill>
          <a:uFillTx/>
          <a:latin typeface="Segoe UI"/>
          <a:ea typeface="Segoe UI"/>
          <a:cs typeface="Segoe UI"/>
          <a:sym typeface="Segoe UI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FFFFFF"/>
          </a:solidFill>
          <a:uFillTx/>
          <a:latin typeface="Segoe UI"/>
          <a:ea typeface="Segoe UI"/>
          <a:cs typeface="Segoe UI"/>
          <a:sym typeface="Segoe UI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FFFFFF"/>
          </a:solidFill>
          <a:uFillTx/>
          <a:latin typeface="Segoe UI"/>
          <a:ea typeface="Segoe UI"/>
          <a:cs typeface="Segoe UI"/>
          <a:sym typeface="Segoe UI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FFFFFF"/>
          </a:solidFill>
          <a:uFillTx/>
          <a:latin typeface="Segoe UI"/>
          <a:ea typeface="Segoe UI"/>
          <a:cs typeface="Segoe UI"/>
          <a:sym typeface="Segoe UI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FFFFFF"/>
          </a:solidFill>
          <a:uFillTx/>
          <a:latin typeface="Segoe UI"/>
          <a:ea typeface="Segoe UI"/>
          <a:cs typeface="Segoe UI"/>
          <a:sym typeface="Segoe UI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FFFFFF"/>
          </a:solidFill>
          <a:uFillTx/>
          <a:latin typeface="Segoe UI"/>
          <a:ea typeface="Segoe UI"/>
          <a:cs typeface="Segoe UI"/>
          <a:sym typeface="Segoe UI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FFFFFF"/>
          </a:solidFill>
          <a:uFillTx/>
          <a:latin typeface="Segoe UI"/>
          <a:ea typeface="Segoe UI"/>
          <a:cs typeface="Segoe UI"/>
          <a:sym typeface="Segoe UI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FFFFFF"/>
          </a:solidFill>
          <a:uFillTx/>
          <a:latin typeface="Segoe UI"/>
          <a:ea typeface="Segoe UI"/>
          <a:cs typeface="Segoe UI"/>
          <a:sym typeface="Segoe UI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solidFill>
            <a:srgbClr val="FFFFFF"/>
          </a:solidFill>
          <a:uFillTx/>
          <a:latin typeface="Segoe UI"/>
          <a:ea typeface="Segoe UI"/>
          <a:cs typeface="Segoe UI"/>
          <a:sym typeface="Segoe U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5C5C"/>
          </a:solidFill>
          <a:uFillTx/>
          <a:latin typeface="Segoe UI Light"/>
          <a:ea typeface="Segoe UI Light"/>
          <a:cs typeface="Segoe UI Light"/>
          <a:sym typeface="Segoe UI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5C5C"/>
          </a:solidFill>
          <a:uFillTx/>
          <a:latin typeface="Segoe UI Light"/>
          <a:ea typeface="Segoe UI Light"/>
          <a:cs typeface="Segoe UI Light"/>
          <a:sym typeface="Segoe UI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5C5C"/>
          </a:solidFill>
          <a:uFillTx/>
          <a:latin typeface="Segoe UI Light"/>
          <a:ea typeface="Segoe UI Light"/>
          <a:cs typeface="Segoe UI Light"/>
          <a:sym typeface="Segoe UI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5C5C"/>
          </a:solidFill>
          <a:uFillTx/>
          <a:latin typeface="Segoe UI Light"/>
          <a:ea typeface="Segoe UI Light"/>
          <a:cs typeface="Segoe UI Light"/>
          <a:sym typeface="Segoe UI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5C5C"/>
          </a:solidFill>
          <a:uFillTx/>
          <a:latin typeface="Segoe UI Light"/>
          <a:ea typeface="Segoe UI Light"/>
          <a:cs typeface="Segoe UI Light"/>
          <a:sym typeface="Segoe UI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5C5C"/>
          </a:solidFill>
          <a:uFillTx/>
          <a:latin typeface="Segoe UI Light"/>
          <a:ea typeface="Segoe UI Light"/>
          <a:cs typeface="Segoe UI Light"/>
          <a:sym typeface="Segoe UI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5C5C"/>
          </a:solidFill>
          <a:uFillTx/>
          <a:latin typeface="Segoe UI Light"/>
          <a:ea typeface="Segoe UI Light"/>
          <a:cs typeface="Segoe UI Light"/>
          <a:sym typeface="Segoe UI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5C5C"/>
          </a:solidFill>
          <a:uFillTx/>
          <a:latin typeface="Segoe UI Light"/>
          <a:ea typeface="Segoe UI Light"/>
          <a:cs typeface="Segoe UI Light"/>
          <a:sym typeface="Segoe UI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C5C5C"/>
          </a:solidFill>
          <a:uFillTx/>
          <a:latin typeface="Segoe UI Light"/>
          <a:ea typeface="Segoe UI Light"/>
          <a:cs typeface="Segoe UI Light"/>
          <a:sym typeface="Segoe UI Ligh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Прямоугольник 5"/>
          <p:cNvSpPr txBox="1"/>
          <p:nvPr/>
        </p:nvSpPr>
        <p:spPr>
          <a:xfrm>
            <a:off x="355207" y="432581"/>
            <a:ext cx="1158143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indent="12700">
              <a:lnSpc>
                <a:spcPct val="90000"/>
              </a:lnSpc>
              <a:defRPr sz="3200" b="1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chemeClr val="accent1">
                        <a:alpha val="90000"/>
                      </a:schemeClr>
                    </a:gs>
                  </a:gsLst>
                  <a:lin ang="8100000" scaled="0"/>
                </a:gradFill>
              </a:defRPr>
            </a:lvl1pPr>
          </a:lstStyle>
          <a:p>
            <a:r>
              <a:t>Наименование проекта, логотип, контакты:</a:t>
            </a:r>
          </a:p>
        </p:txBody>
      </p:sp>
      <p:graphicFrame>
        <p:nvGraphicFramePr>
          <p:cNvPr id="295" name="Таблица 6"/>
          <p:cNvGraphicFramePr/>
          <p:nvPr/>
        </p:nvGraphicFramePr>
        <p:xfrm>
          <a:off x="6059066" y="1291101"/>
          <a:ext cx="5895212" cy="338495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748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15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262626"/>
                          </a:solidFill>
                        </a:rPr>
                        <a:t>Стадия проекта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r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1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262626"/>
                          </a:solidFill>
                        </a:rPr>
                        <a:t>Размер инвестиционного раунда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r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292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262626"/>
                          </a:solidFill>
                        </a:rPr>
                        <a:t>Post-Money оценка (оценка после привлечения инвестиций)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r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4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262626"/>
                          </a:solidFill>
                        </a:rPr>
                        <a:t>CapTable (состав акционеров, инвесторы)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1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262626"/>
                          </a:solidFill>
                        </a:rPr>
                        <a:t>Участники текущего раунда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r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292">
                <a:tc>
                  <a:txBody>
                    <a:bodyPr/>
                    <a:lstStyle/>
                    <a:p>
                      <a:pPr algn="l">
                        <a:defRPr sz="1100" b="1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r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84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r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96" name="Таблица 12"/>
          <p:cNvGraphicFramePr/>
          <p:nvPr/>
        </p:nvGraphicFramePr>
        <p:xfrm>
          <a:off x="1873477" y="4963685"/>
          <a:ext cx="8544896" cy="14833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98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9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Млн. руб.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FFFFFF"/>
                          </a:solidFill>
                        </a:rPr>
                        <a:t>2022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FFFFFF"/>
                          </a:solidFill>
                        </a:rPr>
                        <a:t>2023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FFFFFF"/>
                          </a:solidFill>
                        </a:rPr>
                        <a:t>2024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FFFFFF"/>
                          </a:solidFill>
                        </a:rPr>
                        <a:t>2025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262626"/>
                          </a:solidFill>
                        </a:rPr>
                        <a:t>Выручка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BD3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1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BD3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1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BD3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1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BD3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1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B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262626"/>
                          </a:solidFill>
                        </a:rPr>
                        <a:t>Чистая прибыль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1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1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1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EA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1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5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262626"/>
                          </a:solidFill>
                        </a:rPr>
                        <a:t>Оценка стоимости компании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BD3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1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BD3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1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BD3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1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BD3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 sz="1100"/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BD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7" name="Таблица 1"/>
          <p:cNvGraphicFramePr/>
          <p:nvPr/>
        </p:nvGraphicFramePr>
        <p:xfrm>
          <a:off x="415521" y="1376146"/>
          <a:ext cx="5443989" cy="24427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27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262626"/>
                          </a:solidFill>
                        </a:rPr>
                        <a:t>Название проекта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r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262626"/>
                          </a:solidFill>
                        </a:rPr>
                        <a:t>Отрасль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r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262626"/>
                          </a:solidFill>
                        </a:rPr>
                        <a:t>Какую проблему решает проект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r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262626"/>
                          </a:solidFill>
                        </a:rPr>
                        <a:t>Краткое описание проекта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r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262626"/>
                          </a:solidFill>
                        </a:rPr>
                        <a:t>Объем рынка 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r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262626"/>
                          </a:solidFill>
                        </a:rPr>
                        <a:t>Команда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r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262626"/>
                          </a:solidFill>
                        </a:rPr>
                        <a:t>Юрисдикция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r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262626"/>
                          </a:solidFill>
                        </a:rPr>
                        <a:t>География потенциальных пользователей/заказчиков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r">
                        <a:defRPr sz="1100"/>
                      </a:pPr>
                      <a:endParaRPr/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oftline_Theme ">
  <a:themeElements>
    <a:clrScheme name="Softline_Theme ">
      <a:dk1>
        <a:srgbClr val="262626"/>
      </a:dk1>
      <a:lt1>
        <a:srgbClr val="FFFFFF"/>
      </a:lt1>
      <a:dk2>
        <a:srgbClr val="A7A7A7"/>
      </a:dk2>
      <a:lt2>
        <a:srgbClr val="535353"/>
      </a:lt2>
      <a:accent1>
        <a:srgbClr val="A20C33"/>
      </a:accent1>
      <a:accent2>
        <a:srgbClr val="2396D3"/>
      </a:accent2>
      <a:accent3>
        <a:srgbClr val="C76D85"/>
      </a:accent3>
      <a:accent4>
        <a:srgbClr val="66A9D9"/>
      </a:accent4>
      <a:accent5>
        <a:srgbClr val="D8D8D8"/>
      </a:accent5>
      <a:accent6>
        <a:srgbClr val="A6A8AB"/>
      </a:accent6>
      <a:hlink>
        <a:srgbClr val="0000FF"/>
      </a:hlink>
      <a:folHlink>
        <a:srgbClr val="FF00FF"/>
      </a:folHlink>
    </a:clrScheme>
    <a:fontScheme name="Softline_Theme 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oftline_Theme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Segoe UI"/>
            <a:ea typeface="Segoe UI"/>
            <a:cs typeface="Segoe UI"/>
            <a:sym typeface="Segoe U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Segoe UI"/>
            <a:ea typeface="Segoe UI"/>
            <a:cs typeface="Segoe UI"/>
            <a:sym typeface="Segoe U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oftline_Theme ">
  <a:themeElements>
    <a:clrScheme name="Softline_Theme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20C33"/>
      </a:accent1>
      <a:accent2>
        <a:srgbClr val="2396D3"/>
      </a:accent2>
      <a:accent3>
        <a:srgbClr val="C76D85"/>
      </a:accent3>
      <a:accent4>
        <a:srgbClr val="66A9D9"/>
      </a:accent4>
      <a:accent5>
        <a:srgbClr val="D8D8D8"/>
      </a:accent5>
      <a:accent6>
        <a:srgbClr val="A6A8AB"/>
      </a:accent6>
      <a:hlink>
        <a:srgbClr val="0000FF"/>
      </a:hlink>
      <a:folHlink>
        <a:srgbClr val="FF00FF"/>
      </a:folHlink>
    </a:clrScheme>
    <a:fontScheme name="Softline_Theme 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oftline_Theme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Segoe UI"/>
            <a:ea typeface="Segoe UI"/>
            <a:cs typeface="Segoe UI"/>
            <a:sym typeface="Segoe U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Segoe UI"/>
            <a:ea typeface="Segoe UI"/>
            <a:cs typeface="Segoe UI"/>
            <a:sym typeface="Segoe U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Light</vt:lpstr>
      <vt:lpstr>Segoe UI Semibold</vt:lpstr>
      <vt:lpstr>Softline_Theme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Калинина Александра Вячеславовна</dc:creator>
  <cp:lastModifiedBy>Калинина Александра Вячеславовна</cp:lastModifiedBy>
  <cp:revision>1</cp:revision>
  <dcterms:modified xsi:type="dcterms:W3CDTF">2023-04-24T07:20:01Z</dcterms:modified>
</cp:coreProperties>
</file>